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96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18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796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642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757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672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691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798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09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14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21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27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91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63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19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13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23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03B2E87-4059-48BE-B7BD-E616915DBF0A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7B1E48-E4ED-48E1-9AA9-FA6D07AF91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03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kumimoji="1"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531976" cy="1485900"/>
          </a:xfrm>
        </p:spPr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第一種の過誤と第二種の過誤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193778"/>
              </p:ext>
            </p:extLst>
          </p:nvPr>
        </p:nvGraphicFramePr>
        <p:xfrm>
          <a:off x="1028700" y="2727434"/>
          <a:ext cx="72009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831">
                  <a:extLst>
                    <a:ext uri="{9D8B030D-6E8A-4147-A177-3AD203B41FA5}">
                      <a16:colId xmlns:a16="http://schemas.microsoft.com/office/drawing/2014/main" val="4076344715"/>
                    </a:ext>
                  </a:extLst>
                </a:gridCol>
                <a:gridCol w="1403131">
                  <a:extLst>
                    <a:ext uri="{9D8B030D-6E8A-4147-A177-3AD203B41FA5}">
                      <a16:colId xmlns:a16="http://schemas.microsoft.com/office/drawing/2014/main" val="1188933499"/>
                    </a:ext>
                  </a:extLst>
                </a:gridCol>
                <a:gridCol w="2254469">
                  <a:extLst>
                    <a:ext uri="{9D8B030D-6E8A-4147-A177-3AD203B41FA5}">
                      <a16:colId xmlns:a16="http://schemas.microsoft.com/office/drawing/2014/main" val="632429187"/>
                    </a:ext>
                  </a:extLst>
                </a:gridCol>
                <a:gridCol w="2254469">
                  <a:extLst>
                    <a:ext uri="{9D8B030D-6E8A-4147-A177-3AD203B41FA5}">
                      <a16:colId xmlns:a16="http://schemas.microsoft.com/office/drawing/2014/main" val="2415168736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真実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688199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差がない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差がある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4081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検定結果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有意差なし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正しい結果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第二種の過誤</a:t>
                      </a:r>
                      <a:endParaRPr kumimoji="1" lang="en-US" altLang="ja-JP" sz="18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Type II error</a:t>
                      </a:r>
                    </a:p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β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エラー）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08026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有意差あり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第一種の過誤</a:t>
                      </a:r>
                      <a:endParaRPr kumimoji="1" lang="en-US" altLang="ja-JP" sz="18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Type I error</a:t>
                      </a:r>
                    </a:p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α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エラー）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正しい結果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検出力</a:t>
                      </a:r>
                      <a:endParaRPr kumimoji="1" lang="en-US" altLang="ja-JP" sz="18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β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5629323"/>
                  </a:ext>
                </a:extLst>
              </a:tr>
            </a:tbl>
          </a:graphicData>
        </a:graphic>
      </p:graphicFrame>
      <p:sp>
        <p:nvSpPr>
          <p:cNvPr id="5" name="角丸四角形吹き出し 4"/>
          <p:cNvSpPr/>
          <p:nvPr/>
        </p:nvSpPr>
        <p:spPr>
          <a:xfrm>
            <a:off x="4157064" y="5424928"/>
            <a:ext cx="1536807" cy="576302"/>
          </a:xfrm>
          <a:prstGeom prst="wedgeRoundRectCallout">
            <a:avLst>
              <a:gd name="adj1" fmla="val -15321"/>
              <a:gd name="adj2" fmla="val -7015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0.05 (5%)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7414633" y="2171700"/>
            <a:ext cx="1629934" cy="742950"/>
          </a:xfrm>
          <a:prstGeom prst="wedgeRoundRectCallout">
            <a:avLst>
              <a:gd name="adj1" fmla="val -35944"/>
              <a:gd name="adj2" fmla="val 13395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0.2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以下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(20%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以下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6520402" y="5424928"/>
            <a:ext cx="1536807" cy="576302"/>
          </a:xfrm>
          <a:prstGeom prst="wedgeRoundRectCallout">
            <a:avLst>
              <a:gd name="adj1" fmla="val -12657"/>
              <a:gd name="adj2" fmla="val -9383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0.8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(80%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3580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オーガニック">
  <a:themeElements>
    <a:clrScheme name="オーガニック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オーガニック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オーガニック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</TotalTime>
  <Words>68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ＭＳ Ｐ明朝</vt:lpstr>
      <vt:lpstr>Arial</vt:lpstr>
      <vt:lpstr>Garamond</vt:lpstr>
      <vt:lpstr>オーガニック</vt:lpstr>
      <vt:lpstr>第一種の過誤と第二種の過誤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第一種の過誤と第二種の過誤</dc:title>
  <dc:creator>中川 直人</dc:creator>
  <cp:lastModifiedBy>中川 直人</cp:lastModifiedBy>
  <cp:revision>3</cp:revision>
  <cp:lastPrinted>2019-02-26T02:56:04Z</cp:lastPrinted>
  <dcterms:created xsi:type="dcterms:W3CDTF">2019-02-26T02:53:00Z</dcterms:created>
  <dcterms:modified xsi:type="dcterms:W3CDTF">2019-02-26T02:57:07Z</dcterms:modified>
</cp:coreProperties>
</file>